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ink/ink1.xml" ContentType="application/inkml+xml"/>
  <Override PartName="/ppt/notesSlides/notesSlide7.xml" ContentType="application/vnd.openxmlformats-officedocument.presentationml.notesSlide+xml"/>
  <Override PartName="/ppt/ink/ink2.xml" ContentType="application/inkml+xml"/>
  <Override PartName="/ppt/notesSlides/notesSlide8.xml" ContentType="application/vnd.openxmlformats-officedocument.presentationml.notesSlide+xml"/>
  <Override PartName="/ppt/ink/ink3.xml" ContentType="application/inkml+xml"/>
  <Override PartName="/ppt/notesSlides/notesSlide9.xml" ContentType="application/vnd.openxmlformats-officedocument.presentationml.notesSlide+xml"/>
  <Override PartName="/ppt/ink/ink4.xml" ContentType="application/inkml+xml"/>
  <Override PartName="/ppt/notesSlides/notesSlide10.xml" ContentType="application/vnd.openxmlformats-officedocument.presentationml.notesSlide+xml"/>
  <Override PartName="/ppt/ink/ink5.xml" ContentType="application/inkml+xml"/>
  <Override PartName="/ppt/notesSlides/notesSlide11.xml" ContentType="application/vnd.openxmlformats-officedocument.presentationml.notesSlide+xml"/>
  <Override PartName="/ppt/ink/ink6.xml" ContentType="application/inkml+xml"/>
  <Override PartName="/ppt/notesSlides/notesSlide12.xml" ContentType="application/vnd.openxmlformats-officedocument.presentationml.notesSlide+xml"/>
  <Override PartName="/ppt/ink/ink7.xml" ContentType="application/inkml+xml"/>
  <Override PartName="/ppt/notesSlides/notesSlide13.xml" ContentType="application/vnd.openxmlformats-officedocument.presentationml.notesSlide+xml"/>
  <Override PartName="/ppt/ink/ink8.xml" ContentType="application/inkml+xml"/>
  <Override PartName="/ppt/notesSlides/notesSlide14.xml" ContentType="application/vnd.openxmlformats-officedocument.presentationml.notesSlide+xml"/>
  <Override PartName="/ppt/ink/ink9.xml" ContentType="application/inkml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ink/ink10.xml" ContentType="application/inkml+xml"/>
  <Override PartName="/ppt/notesSlides/notesSlide17.xml" ContentType="application/vnd.openxmlformats-officedocument.presentationml.notesSlide+xml"/>
  <Override PartName="/ppt/ink/ink11.xml" ContentType="application/inkml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636" y="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79275" units="1/cm"/>
          <inkml:channelProperty channel="T" name="resolution" value="1" units="1/dev"/>
        </inkml:channelProperties>
      </inkml:inkSource>
      <inkml:timestamp xml:id="ts0" timeString="2021-07-15T15:24:31.93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20929 3125 0,'0'0'0,"-484"168"172,484-150-157,0 1 1,0 0 15,19-19-15,-1 0 0,-18 18-16,38-18 31,-20 0-16,19 0 1,-18 0 0,0 0-1,18 0 1,0 0 0,-18 0-1,-1 0 1,20 0-1,-20 0 1,1 0 0,-1 0-1,1 0 1,0 0 0,18 0 15,-19 0-16,20 19 1,-20-19 0,-18 18-1,19-18 1,-1 19-16,-18 0 16,19-1-1,-19 19 1,0-18-1,0 18 1,0 19 0,-19-37-1,-18 36 1,-19-17 0,38-20 15,-19 20-16,-1-38 1,20 18 0,-19 1-1,-19-19 1,37 0 0,-18 0-16,0 0 31,18 0-16,0 0 32,1 0-15,-1 0-17</inkml:trace>
  <inkml:trace contextRef="#ctx0" brushRef="#br0" timeOffset="1357.84">21245 3330 0,'0'0'0,"0"19"0,0-1 16,0 1-1,0-1 1,0 1 0,0 0-1,0-1 1,0 1-1,0-1 1,0 1 0,0 0-1,0-1 1,0 1 0,0-1 15,19 1-16,-19 0 1,18-19 0,-18 18-1,19 1 1,-19-1 0,0 1-1,19-19 1,-19 19-1,0-1 32,18-18-15,1 0 14,-19 19-46,0 0 47</inkml:trace>
  <inkml:trace contextRef="#ctx0" brushRef="#br0" timeOffset="2891.92">21506 3590 0,'0'-18'62,"-19"18"-46,19-19-16,0 1 15,-19-20 1,1 1-16,18 19 16,0-1-1,-19-37 1,19 38 0,0-20-1,0 1 1,0 19-1,0-20 1,0 1 0,0 19-1,0-1 1,0 0 0,19 19-1,-19-18 1,18 18-1,1 0 17,0 0-17,18 0 1,19 0 15,-38 0-15,19 18-1,-18 1 1,0-19-16,-1 37 16,20 0-1,-20 19 1,1-19 0,-19 19-1,37 19 1,-37-57-1,0 19 17,0-18-1,0 0-15,0-1-1,0 1 16</inkml:trace>
  <inkml:trace contextRef="#ctx0" brushRef="#br0" timeOffset="4476.6">22008 2995 0,'19'0'109,"-19"19"-93,18-19-16,-18 18 15,19 1 1,-1 0 0,1-1-1,0 1 1,-19-1-16,0 1 15,18 18 1,1-18 0,-19-1 15,18 1-15,-18 18-1,0-18 1,0 18-1,0 0 1,0-18 0,0-1-16,0 1 15,0 18 1,0-18 0,0 18-1,0-18 1,0 18-1,-18 0 17,18 0-1,-19-18-15,19-1-1,0 1 1,0 0-1,-18-19 17,18 18-32,0 1 31,-19-19-15,19 19 15</inkml:trace>
  <inkml:trace contextRef="#ctx0" brushRef="#br0" timeOffset="6237.61">21264 3367 0,'0'-18'157,"0"-1"-126,0 0-16,0 1 17,0-1-1,0 1-15,0-1 15,0 0-16,0 1 17,0-1-1,0 1-15,0-1-1,0 0 16,0 1 1,0-1-1,18 1-31,1 18 16,-19-19-1,19 0 1,-19 1-1,0-1 1,18 19 0,-18-18 15,19 18 0,-1 0 16,-18-19-47</inkml:trace>
  <inkml:trace contextRef="#ctx0" brushRef="#br0" timeOffset="21635.59">23366 2753 0,'-19'75'203,"1"-1"-187,18-37-16,-19 19 15,19-37 1,0-1-16,0 1 16,0 0-1,0-1-15,-18-18 16,18 19-1,0-1 17,0 1 15,0 0-16</inkml:trace>
  <inkml:trace contextRef="#ctx0" brushRef="#br0" timeOffset="23267.97">23664 2865 0,'0'56'188,"-19"-19"-173,0-18-15,19 18 16,-18-19-16,18 1 16,-19 0-1,19-1-15,0 1 32,-18 18-17,-1 0 1,19-18-1,0-1 1,-19-18 0,19 19-1,0 0 1,-18-1 0,18 1 15,0-1-16,-19 1 1,19 0 0,-18 18-16,18-19 31,0 20-15,-19-20-1,0 1 1,19 18-1,0 0 1,0 0 0,-18 1-1,18-20 1,0 1 0,0-1-1,0 1 1,0 0-1,0-1 32</inkml:trace>
  <inkml:trace contextRef="#ctx0" brushRef="#br0" timeOffset="26563.93">23775 3702 0,'0'-19'328,"0"1"-313,0-19 1,0 18 0,0 0-1,0-18 1,0 19-1,0-1 17,0 0-32,0 1 15,0-1 17,0 1-17,0-1 1,0 0-1,0 1 17,0-1-1,0 1-15,0-1 15,0 0 0,19 19-15,-19-18 15,0-1 16,18 19-32,-18-18 1,19 18 15,-19-19 32,19 19-32,-1 0 141,1 0-94,0 0-15,-19 19-17,18-1-14,-18 1 46,19-19-63,-19 18 17,0 1-1,18-19-15,-18 19-1,0-1 16,0 1 1,0-1-1,0 1 0,0 0-31,0-1 31,19-18-31,-19 19 32,0-1-17,0 1-15,0 0 32,0-1-17,0 1 1,0-1-16,0 1 31,0 0-15,19-1-1,-19 1 1,0-1 0,0 1-1,0 0 1,0-1 46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79275" units="1/cm"/>
          <inkml:channelProperty channel="T" name="resolution" value="1" units="1/dev"/>
        </inkml:channelProperties>
      </inkml:inkSource>
      <inkml:timestamp xml:id="ts0" timeString="2021-07-15T15:48:14.47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8539 2679 0,'-19'0'359,"1"0"-359,-1 0 16,19 19-16,-18-19 15,-1 0 1,0 0 15,19 18-31,-18-18 16,-1 0-1,19 19 1,-18-19 15,-1 18-15,-18 1-1,37 0 1,-19-19-16,1 18 31,-1-18-15,0 0 0,19 19-1,-18-19 1,18 18-1,-19-18 32,1 19-15,18 0-1,0-1 0,0 1-31,0-1 16,0 20-1,18-20 1,-18 1 0,0-1-1,19 1 1,-1 18 15,1-18-15,0-1-1,-19 1 1,18-19 0,-18 19-1,19-1 1,18-18-1,-18 19 17,-1-19-17,1 0 1,-1 0 0,1 0 15,0 0-31,-1 0 15,1 0 17,-1 0-17,-18-19 1,19 19 0,0 0-16,-1 0 31,-18-18-16,19-1 32,-1 0-31,1 1 0,-19-1-1,19-37 1,-19 38-1,18-1-15,1-18 32,-19 18-17,0 1 17,0-1-1,0 1 0,0-1-15,18 19-1,-18-37 1,0 18 0,0-18-1,0 18-15,0-18 31,0 19-15,0-1 15,0 0 1,0 1-17,-18 18 48,18-19-48,-19 19 32,1 0 0,-1 0 16,0 0-1,1 0 1,18 19-48,-19-19-15,19 18 16,-18-18 46,18 19-46,0 0 78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79275" units="1/cm"/>
          <inkml:channelProperty channel="T" name="resolution" value="1" units="1/dev"/>
        </inkml:channelProperties>
      </inkml:inkSource>
      <inkml:timestamp xml:id="ts0" timeString="2021-07-15T16:03:59.68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22008 12743 0,'-19'0'219,"1"0"-219,-19 0 16,18 0-1,-18 0 1,0 0-16,18 0 16,-37 0-1,0 0 1,38 19-1,-1-19 1,0 19 0,1-19-1,-1 0 1,1 0 0,-1 0 15,19 18-16,-19-18 1,1 0 15,-1 0-15,1 0 15,-1 0 0,19 19 1,-19-19-32,19 18 78,-18-18-78,18 19 15,0 0 1,0-1 15,0 19-15,0-18 0,0 0-1,0-1 1,0 1-1,-19 18 1,19 0 0,0 0-16,0-18 15,0 55 1,0 1 0,0-56-1,0 55 1,0 0-1,0-18 17,0 19-17,0-38 1,0 0 0,0 0-1,0 19 1,0-37-1,0 18 1,0 0 0,0-18-1,0-1 1,0 19 0,0-18-1,0 18 16,0-18 16,0 37-31,0-19 0,0-19-1,19 38 1,-1-19-1,-18 1 1,19-20 0,0 1-1,-1-19 17,1 0-1,-1 0-16,38 0 1,0 0 0,0 0 15,-19 0-15,0-19-1,-18 19 1,0 0-1,-1 0 1,19 0 0,-18 0-1,0 0 1,-1 0 0,1 0-1,-1 0 1,20 0-1,-20 0 17,1 0-17,-1 0 1,1 0 0,0 0-1,-1-18 1,1 18-1,-1 0 1,1 0 0,18-19-1,-18 19 1,-1 0 0,1 0-1,0-19 1,-1 1 15,1 18-31,-1-19 31,1 1-15,0 18 15,-19-19-15,18 19-1,1-37 17,-19 18-17,18 19 1,-18-18 0,0-20-1,0 1 1,0 0-1,0 0-15,0 18 16,0-37 0,0 19 15,0 19-15,0-20-1,0-17 1,-18-1-1,-1 19 1,1-19 0,18 37-1,0-18 1,0-19 0,0 38-1,0-20-15,0 1 16,0-75-1,0-18 1,0 93 15,0-37-15,0 36 0,0 1-1,0 19 16,0-20-15,0 20 0,0-1-1,0-18 17,0 18-17,0 1 1,0-1-1,0 1 1,0-1 0,0 0 15,0 1-15,0-1 15,-19 19 63,0 0-63,1 0 0,-1 0-15,1 0 15,-1 0 16,0 0-16,19 19-15,-18-19-1,-1 0 1,19 18-16,-18-18 16,-1 0 30,19 19 1,-19-19-47,1 0 16,-1 0 31,1 19 0,-1-19 0,0 0-16,1 0 31,18 18-30,-19-18-17</inkml:trace>
  <inkml:trace contextRef="#ctx0" brushRef="#br0" timeOffset="-67137.85">9767 12725 0,'18'0'63,"1"0"-16,18 0-47,0 0 15,38 0-15,-1 0 16,75 0-1,149 0 1,-1 18 0,-111 1-1,187 37 1,-20-38 0,-241-18 15,-1 0-31,-36 0 15,36 0 1,-18 0 0,-37 0-1,56 0 1,-19 0 0,-56-18-1,56 18 1,-37 0-1,0 0 1,18 0 265,0 0-265,-18 0-16,0-19 16,0 19-16,-19 0 15,0 0 1,-18 0-1,-1 0 1,1 0 0,0 0-1,-1 0 17,1 0-32,-1 0 31,1 0-16,0 0 1,18-18 0,-18 18-1,18 0-15,-19 0 32,38-19-32,0 19 31,-19 0-16,56 0 1,-18-19 0,-38 19-1,74-18 1,-18 18 0,-18 0-1,-19 0 1,-1 0-1,20-19 1,-38 19 0,0 0-1,19 0 1,-37 0 0,18-18 15,0 18-16,-18 0 1,18 0 0,0 0-1,-18 0 1,18-19-16,-18 19 16,74 0-1,0-19 1,-38 19-1,94-37 1,56 19 0,-94-1-1,38 19 1,-56 0 0,-55 0 15,-1 0-16,37 0 251,56 0-250,-55 19-16,18-1 15,-37-18-15,-1 19 16,1-19 0,19 18-1,-38-18 1,56 19-1,-37 0 1,-19-19 0,0 0-16,-18 0 15,18 0 1,0 18 0,-18-18 15,18 0-16,-18 19 1,-1-19 0,1 0-1,18 0 1,-18 0 0,-1 0-1,19 0 1,1 0 15,-1 0-15,-19 0-1,1 0-15,0 0 16,74 0 0,-19 0-1,-18 0 16,37 0-15,18 0 0,-36 0-1,111 0 1,-19 0 0,-55 0-1,-38 0-15,-18 0 16,37 0-1,-56 0 1,94 0 265,73 18-281,-18-18 16,131 19 15,-113 0-15,-129-19-16,-20 0 15,1 0 1,19 0 0,18 0-1,0 0 1,-56 0 0,19 0-1,-19 0 1,-18 0-1,18 0 1,-19 0 0,20 0-1,-20 0 1,1 0 0,18 0-1,-18 0 1,18 0 15,37 0 0,-55 18-31,37-18 32,-38 0-17,1 0-15,-1 19 16,38-19-1,-37 0 1,18 0 0,19 0-1,0 0 1,-19 0 0,56 0-1,19 0 1,-38 0 15,149 0-15,131-37-1,-206 18 1,-17 0-16,-57 1 16,19 18-1,-37 0 1,-37 0 15,129 0 219,150 0-234,-75 0-16,0 0 15,-74 0 1,-37 0-16,18 0 16,93 0-1,-92 0 1,-20 0-1,-18 0 1,56 0 0,-37 0-1,-56 0 1,18 0 0,0 0-1,-55 0 1,55 0-1,-18 0 1,-37 0 0,55 0-1,1 0 1,-20 0 0,-17 0-1,36 0 1,-18 0 15,-19 0-15,37-19-1,1 19 1,-56 0 0,36 0-1,-17 0 1,-20 0-1,38 0 1,-19 0 0,0 0-1,19-18 1,-19 18 0,1 0-1,-20 0 16,19 0 1,-18 0-17,0 0 32,-19 18-16,0 1-15,0-1 0,0 75-1,0-37 1,-38 37-16,20-18 16,-1 73-1,-37 20 1,38-112-1,-1 37 17,1-19-17,18-37 1,-19 1 0,19 36 15,0-37-16,0 0 1,0-18 0,0 0-1,0 18 1,0 0 0,0-18-1,0 18 1,0 0-1,19-18 17,-1 18-17,-18-19 1,0 1 0,19 0-1,-19 18 1,18-37-1,-18 18 1,0 1 0,19 0 281,-19 18-282,19-37 16</inkml:trace>
  <inkml:trace contextRef="#ctx0" brushRef="#br0" timeOffset="-65176.83">9767 12781 0,'0'18'15,"0"1"1,0 18 0,0 0-1,0 38 1,0 18 0,0 0-1,0-38 1,0 57-1,0-56 1,0 56 0,0 55 31,0-55-32,0-1 1,-19 19-1,19-74 1,0 56 0,0-56-1,0-38 1,0 1 0,-18-19 343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79275" units="1/cm"/>
          <inkml:channelProperty channel="T" name="resolution" value="1" units="1/dev"/>
        </inkml:channelProperties>
      </inkml:inkSource>
      <inkml:timestamp xml:id="ts0" timeString="2021-07-15T15:26:12.08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5153 1098 0,'0'18'172,"0"38"-157,0 0 1,0 18-16,0 1 16,-18 18-16,-1 0 15,19-37 1,0 18 0,0-18-1,-19-38 1,1 38-1,18-19 1,0 1 0,-19-20-1,19 1 17,-18-19-17,18 18-15,-19 1 16,0 0 15,1-19-15,-1 0-1,1 0 1,-1 0 15,0 0-15,1 0 15,-1-19-15,19 0-1,-18 1 17,18-1-17,0 1 16,0-1-15,-19-55 0,19 55-1,0-37 1,0 38 0,0-20-1,0 20 16,0-1-15,0 1 0,0-1-1,0 0 17,0 1-1,0-1-16,19 19 1,-19-19 0,18 19 15,1 0-15,-1-18-1,20 18 1,-20 0 15,1 0 0,-1 0 1,1 0-17,0 0 1,-19 18-1,18-18 1,-18 19 15,19 0-31,-1-19 32,-18 18-32,19-18 15,0 19 16,-1 0 1,-18-1-17,19-18 17,-19 19-17,18-19 1,-18 18-1,19-18 1,-19 19 0,0 0-1,19-19 1,-19 18 0,18-18-1,1 19 1,-1-19 15,-18 18-15,0 1-1,19-19 1,0 0 15,-1 19-15,1-19-1,-1 18 1,20-18 15,-20 19 1,1-19-17,-1 0 16,1 0-15,0 0 15,-1 0 1,1 0-1,-1-19 31,-18 1 1</inkml:trace>
  <inkml:trace contextRef="#ctx0" brushRef="#br0" timeOffset="11690.98">7069 1246 0,'19'38'172,"-19"17"-172,0-17 15,0 17-15,0-36 16,0 18-1,0 0-15,0-18 16,0 0 0,0-1-1,0 1 1,0 18 0,0-18-1,0-1 1,0 20 15,0-20-15,0 1-1,0-1 1,0 20 0,-19-38-1,19 18 1,0 1-1,0-1 1,0 1 15,0 0-15</inkml:trace>
  <inkml:trace contextRef="#ctx0" brushRef="#br0" timeOffset="14092.58">7051 1284 0,'0'-19'219,"18"0"-203,1 19-1,0-37-15,-1 37 16,19-18-16,-37-1 15,19 19 1,37-37 0,-38 18-1,1 19 1,0-18 0,-1 18-1,-18-19-15,19 19 31,18 0-15,-18 0 15,-1 0 1,1 0-17,-1 0 16,1 0 1,-19 19-1,0-1-15,19-18-16,-19 19 15,0-1 1,0 1-16,0 0 15,0 36 17,-19 1-17,0-37 1,1 18 0,-1 19 15,-18-38-16,18 1 1,1-19 0,18 19-16,-19-19 15,1 18 1,-1-18 0,0 19 15,1-19-16,18 18 1,-19-18 15,1 19-15,-1-19 31</inkml:trace>
  <inkml:trace contextRef="#ctx0" brushRef="#br0" timeOffset="15804.38">7720 1116 0,'-18'19'140,"-1"37"-124,19-1-16,-18 1 16,18-19-1,-19 1-15,19-20 16,-19 19-1,19-18 1,0 0 0,0-1-1,0 38 32,0-37-47,0-1 16,0 38-1,0-19 1,0-18-16,0 0 16,0-1-1,0 19 1,0-18 15,0 0 0,0-1 1,0 1-1</inkml:trace>
  <inkml:trace contextRef="#ctx0" brushRef="#br0" timeOffset="17301.41">8130 1377 0,'0'18'62,"0"19"-46,0-18 0,0 0 15,-19-1-16,19 1 17,0-1-1,-18 1-31,-1 18 31,0-18-15,19 0-1,-18-1 1,18 1 0,-19-1-1,1 1 1,-1 0 0,0-19 15,19 18-16,-18-18 1,18 19 0,0-1 31,-19-18-47</inkml:trace>
  <inkml:trace contextRef="#ctx0" brushRef="#br0" timeOffset="18534.48">7981 1507 0,'19'18'157,"-19"1"-157,18 0 15,-18-1 1,0 1-16,19 0 15,-19-1 1,18-18 0,-18 37-1,19 1 1,-19-20 0,19 1-1,-1 37 1,1-56-1,-19 37-15,18-19 32,-18 1-17,0 0-15,19-19 16</inkml:trace>
  <inkml:trace contextRef="#ctx0" brushRef="#br0" timeOffset="20135.06">8483 1116 0,'0'37'156,"19"19"-141,-1 0-15,1 37 16,18-37 0,-18 0-16,-19-1 15,18 20 1,1-38 0,-19-18-1,19 18-15,-19 0 16,0 0-1,0-18 1,0 55 0,0-36-1,-19 17 1,19-36 0,0 0-1,0-1 32,0 1-31,-19-1-1</inkml:trace>
  <inkml:trace contextRef="#ctx0" brushRef="#br0" timeOffset="26108.79">8911 1395 0,'19'0'93,"-1"0"-77,19 0-16,1 0 16,-20 0-1,1 0-15,0 0 16,-1 0-1,1 0 1</inkml:trace>
  <inkml:trace contextRef="#ctx0" brushRef="#br0" timeOffset="27149.18">8948 1730 0,'19'0'79,"-19"-18"-79,37 18 15,-18 0-15,-1 0 16,20 0-1,-1-19 1,0 19 0,-18-19-1,-1 19 1,1 0 0,-1 0-1,1 0 32</inkml:trace>
  <inkml:trace contextRef="#ctx0" brushRef="#br0" timeOffset="29640.42">9878 1172 0,'-37'-19'31,"19"19"-31,18-18 15,-38 18 1,20 0 0,-38 0-1,19 0 1,0 0 0,18 18-16,-18 20 15,-19 17 1,37 20 15,-18-19-31,19-19 16,18 56-1,0 0 1,0-74 0,0 36-1,37 1 1,0-19-1,37 19 1,-18-37 0,-37-1-1,37-18 1,-19 0 0,-19 0-1,1 0-15,0-18 16,18-19 15,-19-19-15,1 37-1,0 1 1,-19-20 0,0 20 15,0-1 0</inkml:trace>
  <inkml:trace contextRef="#ctx0" brushRef="#br0" timeOffset="30418.07">10306 1395 0,'-18'0'32,"-1"37"-17,1-18 16,-1 0-31,19-1 16,-19 1-16,19-1 31,-18 1-15,-19 0 0,37-1-1,-19 1-15,0 0 16,-18 18-1,19-37 1,-1 18 0,0 1 15</inkml:trace>
  <inkml:trace contextRef="#ctx0" brushRef="#br0" timeOffset="31089.15">9990 1470 0,'19'0'15,"-1"0"-15,20 0 16,-20 18-1,1 1 1,18-1 0,0 1-1,-18 0 1,-1-19 0,1 18-1,0 1 1,-1 0-1,1-1 1,-1-18 15,-18 19-15,19-19 0,0 18-1,-19 1 1,18-19-1</inkml:trace>
  <inkml:trace contextRef="#ctx0" brushRef="#br0" timeOffset="31720.86">10474 1525 0,'18'0'31,"1"0"16,0 0-47,-1-18 16,1 18-1,18 0 1,-18 0-16,18-19 16,0 19-1,-18 0 1,-1 0 15,1 0-15,-1 0-1</inkml:trace>
  <inkml:trace contextRef="#ctx0" brushRef="#br0" timeOffset="33734.56">11050 1284 0,'-18'0'62,"18"18"-46,-37-18-1,37 37-15,-19-37 16,0 19 0,19 0-16,0-1 15,-18 1 1,18-1-1,0 20 1,0-1 0,18-19 15,1-18-15,0 19-1,-19 0 1,18-19-16,19 18 31,1-18-15,-20 0-1,1 0 1,18-18 0,-18-1-1,-1-18 1,1 0-1,-19 18 1,0 0-16,0 1 16,0-1-1,0-18 17,-19 18-1,19 1 0,0 36 94,19 20-109,-19-20-16,19 19 15,-1 1 1,-18-1-16,19-19 31,-19 20-15,18-20-1,-18 1 1,0 0 0,0-1 31,0 1 15,0-1 188,0 1-203</inkml:trace>
  <inkml:trace contextRef="#ctx0" brushRef="#br0" timeOffset="34847.21">11199 1284 0,'-18'0'31,"-1"0"94,19-19-78,-18 19-31,-1 0-1,0 0 32,1 0-15,-1 0 61</inkml:trace>
  <inkml:trace contextRef="#ctx0" brushRef="#br0" timeOffset="39029.96">12278 1544 0,'0'-19'16,"0"1"-1,-18-1 1,-1 1 0,19-20-1,-18 38 1,18-18-1,0-1-15,0 1 16,0-1 0,0 0-1,0 1 1,18-1 0,1 1-1,-1 18 1,20-19-1,-1 19 17,-19 0-17,20 0-15,17 0 32,-36 0-17,0 0 1,18 19-1,-19-19 1,1 0 0,0 18-1,18-18 1,-19 19 0,1-19-1,18 18 1,-18-18-1,-1 0 1,20 0 15,-20-18-15,1-1 0,-1 1-1,-18-1 1,19 0-1,-19 1 1,19 18 31,-19-19-31</inkml:trace>
  <inkml:trace contextRef="#ctx0" brushRef="#br0" timeOffset="40427.31">12464 1730 0,'0'0'0,"0"-18"125,0-1-110,19 19 1,-19-19 0,19 19-1,-19-18 1,18 18-16,1 0 15,-19-19 1,18 19 0,-18-18 15,19 18-15,0 0-1,-1 0 1,1 0-1,-1 0 1,1 0 0,18 0 15,-37 18-15,19-18-1,18 19 1,-18-19-1,-19 18 1,18-18 0,19 0 15,-37 19-31,19-19 16,18 19-1,0-19 1,-18 0-1,0 0 1,-1 0 0,1-19 15,-1 19-15,-18-19-1,0 1 1,0-1-1,0 1 17,0-1-17,0 0 48</inkml:trace>
  <inkml:trace contextRef="#ctx0" brushRef="#br0" timeOffset="42974.6">14436 1135 0,'-18'0'31,"-1"18"0,19 1-15,-18 0-16,-1 18 16,0 19-1,-18 18 1,0-37 0,18 19-16,-18 0 15,-37 18 1,-1 19-1,38-74 1,0 18 0,18 0-1,1-37 17,-1 19-1</inkml:trace>
  <inkml:trace contextRef="#ctx0" brushRef="#br0" timeOffset="43712.9">13934 1377 0,'19'0'16,"-1"0"-16,1 18 15,-1 1 1,1-1-1,37 38 1,-56-37 0,37 18-16,-18-18 15,-1 18 1,19 0 0,-18-18 15,0 18-16,-19-18 1,0-1 15,18-18-31,1 19 16,-19-1 15,18-18 0</inkml:trace>
  <inkml:trace contextRef="#ctx0" brushRef="#br0" timeOffset="44530.37">14529 1525 0,'0'-18'94,"19"18"-79,0 0-15,18-19 16,0 19 0,0-18-1,38 18 1,-20 0 0,-36 0-1,0 0-15,-1 0 31,1 0-15,-1 0 0,1 0 15,0 0 0,-1 0 0,1 0 48</inkml:trace>
  <inkml:trace contextRef="#ctx0" brushRef="#br0" timeOffset="45206.45">15050 1172 0,'0'37'15,"0"0"1,0 1-1,0 17 1,0 38 0,0-74-1,0 0-15,0-1 16,0 19 0,0 1-1,0-20 1,0 1-1,0 18 1,0-18 15,0-1 1</inkml:trace>
  <inkml:trace contextRef="#ctx0" brushRef="#br0" timeOffset="45848.01">15050 1172 0,'19'19'63,"-1"18"-47,1-19-1,0 20-15,-1-1 16,1-19-16,-1 1 15,1 18 17,-19-18-17,0-1 1,19-18 0,-19 19-1</inkml:trace>
  <inkml:trace contextRef="#ctx0" brushRef="#br0" timeOffset="46900.7">15069 1730 0,'-19'0'47,"19"-18"-16,0-1 0,0 0-15,19 1 15,-19-1-31,18 1 16,1 18-1,-19-19 1,19 0 0,-19 1-1,18-1 1,-18 0-1,19 19 1,-19-37 0,0 19-1,18 18 1,1 0 0,-19-19-1,0 0 32,19 19-16,-19-18-15,0-1 31,18 19-32,1 0 48,-19-18-63</inkml:trace>
  <inkml:trace contextRef="#ctx0" brushRef="#br0" timeOffset="48247.63">15460 1246 0,'0'-18'47,"-19"18"0,0 0-16,1 0-31,-1 0 31,19 37-31,-18-18 16,-1-1 0,19 1-1,-19-1-15,1 1 16,18 37-1,-19-19 1,19-18 0,0-1-1,0 1 1,0-1 0,0 1-1,0 18 1,0-18-1,0 0 1,19-1 15,18 19 1,-18-37-17,18 0 1,-19 0-16,1 0 15,0 0 1,-1 0 0,19 0-1,1-18 1,-20-19 0,-18-1-1,19-18 1,-1-18-1,-18 55 1,0-18 15,0 0-15,-37 18 0,37 1-1,-37-1 1,0 1-1,0 18 17,37-19-17,-19 19 1,0 0 0</inkml:trace>
  <inkml:trace contextRef="#ctx0" brushRef="#br0" timeOffset="62883.45">19589 633 0,'0'18'110,"0"1"-95,0-1-15,-18 1 31,18 0-31,0-1 16,-37 38 0,37-19-1,-38 19 1,38-37 15,-18-1-15,-1 19-1,19 1 17,-18-1-32,-1 0 15,19 19 1,-19-19 0,19-18-1,0-1 1,-18 1-1,18-1 17</inkml:trace>
  <inkml:trace contextRef="#ctx0" brushRef="#br0" timeOffset="67853.83">19255 800 0,'18'37'172,"38"-18"-172,0 18 16,-38-37-16,20 19 15,-1 18 1,-19-37 0,-18 18-1,19-18 1,0 19-1,-1-19 1,-18 19 0,19-1-1,18 1 1,-18-1 0,-1 1 15,-18 0-16,19-19 1,0 18 0,-19 1 31,18-19-32,-18 18 1,0 1-1,19 0 1,-1-1 0</inkml:trace>
  <inkml:trace contextRef="#ctx0" brushRef="#br0" timeOffset="72901.53">20055 502 0,'0'19'32,"0"0"-1,18-19-16,-18 18-15,19 1 16,-19-1 0,18 1-1,-18 0 1,19-1-16,0-18 16,-19 37-1,0-18 1,18 0-1,-18-1 32,0 1-31,0-1 15,0-36 125,0-19-156,0-1 16,0 1 0,0-19-16,0 19 15,0 19 1,19-1 0,-19-18-1,18-1 1,-18 20-1,0-1 1,19 19 15,-19-18-15,19 18 15,-1 0 0,1 0-15,-1 0 0,-18 18-1,19 1 1,0 74 0,-1 19-1,-18-19 1,0 0-1,0-56 1,0-19-16,0 1 16,0 18-1,0-18 1,0-1 15,0 1 16</inkml:trace>
  <inkml:trace contextRef="#ctx0" brushRef="#br0" timeOffset="73945.49">20538 595 0,'0'19'93,"0"0"-77,0-1 0,0 19-1,19-18 1,-19 18-1,0-18 1,0-1-16,0 1 16,0 0-1,0-1-15,0 1 16,0-1 0,0 1-1,0 0 1,0-1-1,0 1 17,0-1-17,0 1 17</inkml:trace>
  <inkml:trace contextRef="#ctx0" brushRef="#br0" timeOffset="74388.28">20594 391 0,'0'-19'16,"19"19"46</inkml:trace>
  <inkml:trace contextRef="#ctx0" brushRef="#br0" timeOffset="75618.67">20706 949 0,'0'0'0,"0"-19"78,0 1-78,0-20 16,0-36 15,0 18-15,0 19-16,0 18 15,18 1 1,-18-1-1,0 1 1,0-1 15,0 0-31,19 19 47,-19-18-31,19 18-1,-1 0 48,1 0-47,-1 0 15,1 0-16,-19 18 1,0 1-16,19 0 16,-19-1 15,0 1-15,0-1-1,18 1 1,-18 18-1,0-18 1,0 18 0,0-18-1,0 18 1,0-19 0,0 1-1,0 0 16,0-1-15</inkml:trace>
  <inkml:trace contextRef="#ctx0" brushRef="#br0" timeOffset="77667.92">20148 670 0,'0'-19'109,"0"1"-78,-19 18-15,19-38-1,0 20 1,-19 18-16,19-19 31,0 1-15,0-1 0,-18 19 15,18-19-16,-19 19 48,1 0 31,-1 0-63,19 19 110,0 0-95,0-1-46,0 1 32,0-1-1,0 1 0,0 0-15,0-1 15,0 1-15,0-1-1,19 1 1,-19 0 0,0-1-1,0 1 1,18-1-1,-18 1 1,0 0 0,0-1-1,0 1 1,0-1 0,19-18-1,-19 38 1,0-20-1,0 1 17,0-1-1,0 1 0</inkml:trace>
  <inkml:trace contextRef="#ctx0" brushRef="#br0" timeOffset="88220.03">19273 1563 0,'37'0'422,"19"0"-406,56-19-16,-38 0 16,1 19-1,36-18 1,-73 18-1,-20 0 1,19 0 0,-18 0-1,18 0 17,-18 0-1,-1 0-31,38 0 31,-19 0-15,-18 0-1,0 0 1,-1 0 0,1 0-1,-1 0 1,20 0 15,-20 0-15,38-19-1,-19 1-15,0-20 16,19 20 0,-19-1-1,-18 1 1,18 18 15,0-19-15,19 0-1,0 1 1,19 18 0,-38-19-1,0 19-15,-18-18 16,36 18-1,-17 0 1,-1 0 0,19-19-1,37 0 1,-56 1 0,19 18 15,-19-19-31,-19 19 31,1 0-15,0 0-1,-1 0 1,1 0 15,-19-18 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79275" units="1/cm"/>
          <inkml:channelProperty channel="T" name="resolution" value="1" units="1/dev"/>
        </inkml:channelProperties>
      </inkml:inkSource>
      <inkml:timestamp xml:id="ts0" timeString="2021-07-15T15:33:10.22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3516 1153 0,'-19'38'78,"19"-20"-78,0 19 15,0 56 1,0-37 0,0 0-16,-18 37 15,18 75 1,0-57 0,0-18-16,0-18 15,0 36 16,0 1-15,0-75 0,0 56-1,-19 0 1,19-74 0,0 36-1,0 1 1,0 19-1,0-38 1,0 56 0,0 19-1,0-75 1,0 0 0,0 0 15,0-18-16,0 18 1,0-18 0,0-1-1,0 19 1,0-18 0,0 0 15,0 18-16,0-19 17,0 1-17,0 0 17,0-1-17,0 1 63,19-19-31,18 0-47,19 0 16,18 0-1,38 0-15,-19 0 16,93 0 0,-112 0-1,57 0 1,-38 0 0,-56 0-1,0 0 16,56 0 1,-56 0-32,0 0 15,38 0 1,-19 0 0,-38 0-1,38 0 1,-19 18-1,-18-18 1,18 0 0,0 0-1,19 0 1,0 19 0,37-19 15,-37 0-31,37 19 31,18-19-15,-55 18-1,0-18-15,0 0 16,18 0 0,-18 0-1,-19 0 1,-18 0-1,37 0 1,-38 0 0,20 0-1,17 0 1,-36 0 0,18 0-1,-18 0 1,-1 0 15,1 0-31,0 0 16,-1 0-1,38 0 1,-37 0 0,18 0-1,0 0 1,0 0 15,0 0-15,-18-18-1,18 18 1,-18 0 0,-1 0-1,1 0 1,0 0 15,-1 0-15,1 0 31</inkml:trace>
  <inkml:trace contextRef="#ctx0" brushRef="#br0" timeOffset="1950.44">4409 3181 0,'0'-18'125,"-19"-20"-109,19 1 0,0 19-16,-18-20 15,18 1 1,0 19-16,0-20 15,0 20 1,0-1 15,0 1-15,0-1 0,0 0 15,0 1-16,0-1 17,0 1 15,18-1-32,1 0 1,37 19-1,-19-18 1,-18 18 15,18 0-15,-19 0 0,1 0-1,0 0 1,-1 0 15,1 0 0,-1 0-15,1 0 0,0 0-1,-1 0 16,1 0 1,-1 0-1,1 0 47,-19 37-78,0-18 16,0 18-1,0 0-15,0 0 16,0 38 0,0-57-1,0 1-15,0 18 16,0 0-1,0-18 1,0 18 15,0-18-15,0-1 0,0 1-16,0-1 31,0 1 0</inkml:trace>
  <inkml:trace contextRef="#ctx0" brushRef="#br0" timeOffset="4027.71">4781 2753 0,'0'-18'47,"0"-1"0,0 1-32,0-20-15,0 20 16,0-1 0,0 0-1,0-55 1,0 18-1,0 19 1,0 18 0,0-18-1,0 19 1,0-1-16,0 0 16,0 1-1,0-1 1,0-18 15,0 18-15,0 1 15,0-19-15,0 18-1,0 0 1,0 1 15,0-1-15,0 1 31,19 18-16,-1-19-16,1 19-15,0 0 16,18-19 0,-19 19 15,1 0-15,18 0-1,-18 0 1,-1 0-1,1 0 1,0 0 0,18 0-1,-19 0 1,1 0 15,18 0-15,-18 0 15,-1 0 0,1 0-31,0 0 63,-19 19-16,0 0-32,0 18-15,0-19 16,0 38 0,0-19-16,0 1 15,0 36 1,0-37-1,0 38 1,0 18 0,0-75-1,0 57 17,0 18-17,0-56 1,0 0-16,0-18 15,0 18 1,0 0 0,0 0 15,0 1-15,0-20-1,0 38 1,0-19-1,0-18 1,0-1 0,0 1-1,0 0 17,0-1-17,0 1 48,0-1-32</inkml:trace>
  <inkml:trace contextRef="#ctx0" brushRef="#br0" timeOffset="6271.42">5228 1991 0,'0'-38'172,"0"20"-156,0-1-16,0 1 16,0-20-1,0 20-15,0-1 16,0-18-1,0 18 1,0 1 0,0-19-1,0 18 17,0 0-1,0 1 16,0-1 0,18 19 31,1-18-78,-1 18 15,1 0 1,18 0-16,0 0 16,1 0-1,-20 0 1,38 0-1,-37 0 1,-1-19-16,1 19 16,-1 0-1,20 0 1,-20 0 15,1 0-15,-1 0-1,1 0 64,0 19-1,-19 18-63,0 37 1,0 56-16,0-37 16,0 19-1,0-38-15,0 1 16,-19 36-1,19-36 1,-19 55 0,1 0-1,18-74 1,-19 0 0,19 37-1,0-74 16,0 18-31,0-19 16,-18 57 0,18-38-1,-19 0 1,19 0 0,0 1-1,0-20 1,0 19-1,0 1 1,0-20 0,0 1-1,0-1 1,0 1 31,0 0-32,0-1 64</inkml:trace>
  <inkml:trace contextRef="#ctx0" brushRef="#br0" timeOffset="11369.15">5228 1656 0,'0'18'78,"0"1"-31,0 0 15,0-1 17,0 1-33,-19-19-14,19 18-1,-19 1-15,1-19 15,-1 0-16,19 19 1,-18-19 0,18 18-1,-19-18 1,0 19 0,19-1-1,-37-18 1,19 19-1,-1 0 1,0-19 15,19 18-15,-18-18 0,18 19-1,-19-19-15,1 18 63,-1 1-32,19 0-15,-19-1-1,1-18 1,18 19-1,-19-19 1,19 18 0,-18 1 15,18 0-31,0-1 31,-19-18-31,19 19 16,0-1-1,-19 1 17,1 0-17,18-1 1,-19 1 0,19-1-1,0 1 1,-19-19-1,19 19 1,-18-1 0,18 1-1,-19-1 1,1 1 0,-1 0 15,19-1-16,-19 1 1,1-1 0,18 1 15,-19 0-15,1-1-1,18 1 1,-19-1-1,19 1 1,-19-19 0,19 19-1,-18-19-15,18 18 16,-19 1 0,19-1-1,-18-18 1,-1 19-1,19 0 17,-19 18-17,19-18 1,-18-1 0,-1 1 15,19-1-16,-18-18 1,18 19-16,-19 0 31,19 18-15,-19-37 0,19 18-1,-18 1 1,-1 0 15,19-1-15,-18-18-1,18 19 1,-19-19-16,0 18 31,1 1-15,18 0-16,-19-19 15,-18 18 1,18 1 0,1-1 15,-19 1-15,18 0-1,-18-1 1,-19 1-1,19-1 1,18-18 0,-18 19-1,0 0 1,18-19 0,1 0-1,-1 18 1,-18-18-1,0 19 17,18-1-17,0-18 1,1 0 15,-1 0-15,-18 19-1,0-19 1,18 0 15,0 19-15,1-19 0,-1 0-1,1 0 1,-1 0-1,0 18 1,1-18 0,-1 0-1,1 19 1,-1-19 0,0 0-1,1 0 16,-1 0 1,1 0-17,-1 18 1,0-18 15,1 0-15,-1 0-1,1 0 17,-1 0-17,0 0 17,1 0-17,-1 0 1,1 0 15,-1 0 0,0 0-15,1 0 0,-1 0-1,1 0 16,-1 0-15,0 0 0,1 0-1,-1 0 17,1 0-32,-1 0 31,0 0-16,1 0 1,-1 0 0,1 0-1,-1 0 1,0 0 0,1 0-1,-1 0 1,1 0-1,-20 0 1,20 0 0,-1 0-1,1 0 1,-1 0 0,0 0 15,1 0 0,-1 0-15,0 0 15,1 0-15,-1 0-1,-18 0 16,0 0-15,18 0 0,1 0-1,-1 0 1,0 0 31</inkml:trace>
  <inkml:trace contextRef="#ctx0" brushRef="#br0" timeOffset="13183.69">4018 2623 0,'-37'0'31,"-37"0"-15,-75 0-16,-74-19 15,-224 19 1,280 19-1,-38 0 1,112-1 0,56 1-1,18 0 1,-18-1 0,0 1-1,0 18 1,-1-18-1,20 36 1,-19 1 0,18 0-1,0 18 1,19-18 0,0 0-1,0 37 1,0 0-1,0-37 1,38 0-16,-20-1 16,112 76 15,1-20-15,-38-55-1,93-19 1,-19-18-1,-74-19 1,56 0 0,37 0-1,-93-37 1,37 0 0,19-75-1,-74 75 1,-20-38-16,1 38 15,19-56 1,-38 37 0,-37 19-1,37 0 17,-37-38-17,19 57 1,-19-57-1,0-36 1,0 18 0,-19 0-1,0 18 1,1 57 0,18-19-16,-37 18 15,-1-37 1,-36 0-1,37 38 1,-38-1 0,1-18-1,37 37 17,-19 0-17,0 0 1,37 0-1,-36 0 1,36 0 0,0 0 15,1 0-15,18 18 30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79275" units="1/cm"/>
          <inkml:channelProperty channel="T" name="resolution" value="1" units="1/dev"/>
        </inkml:channelProperties>
      </inkml:inkSource>
      <inkml:timestamp xml:id="ts0" timeString="2021-07-15T15:36:13.04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5172 10251 0,'0'-19'31,"0"0"-15,-37 19-1,-1 0 1,20 0-16,-19-18 16,-1 18-1,-17-19 1,-57 19 0,-37 0-1,112 0 1,-38 19-1,20-1 1,36 1 0,-18 0-1,0 18 1,18-19 0,-18 38-1,18 0 1,1-37-1,18-1-15,0 19 16,0 1 0,0 36 15,0-37-15,0 38-1,37 18 1,0-56-1,56 56 1,93 56 15,-56-75-15,-37-37 0,-55-18-1,17-19-15,-17 19 16,17-1-1,1-18 1,-37 0 15,55 0-31,1 0 32,-38 0-17,37 0 1,-18 0-1,-19 0 1,75-37 0,-19-19-1,-37 56 1,-19-37-16,37 0 16,19-56-1,-18 18 1,-38 57-1,0-38 1,0 19 15,-18-1-15,0 20 0,-1-19-1,1 18 1,-1-18-1,-18-19 1,0 37 0,19-55-1,-19 37 1,0-19 0,0 37-1,0-18 1,-37-19-1,18 56 1,-18-37 0,-19 0-1,19 18 17,-37-18-17,18 19 1,19-1-1,18 19-15,-18 0 16,-38-37 0,1 37-1,37 0 1,-56 0 0,-38 0-1,38 18 1,-55 20-1,-1-20 1,93 1 0,0-1-1,0-18 1,38 0 15,-1 0-15,1 19-1,-1-19 17,0 0-17,1 0 63</inkml:trace>
  <inkml:trace contextRef="#ctx0" brushRef="#br0" timeOffset="14542.47">10232 11906 0,'0'0'0,"-19"0"47,1 0-32,-1 0 1,-18 0-16,18 0 15,-55 0 1,-1 0 0,57 0-1,-19 19 1,18-19 0,19 18-1,-37 1 1,18 0 15,19-1-15,-18-18-1,-1 37 1,19-18 0,-19 0-1,19-1 1,0 1-1,-18-1 1,18 20 0,0 18-1,0-38 1,0 75 0,0 0-1,0-37 1,0-19-16,0 0 15,37 38 1,0-1 15,-18-55-15,37 55 0,37-18-1,-56-37 1,37 18-1,1-19 1,-38-18 0,37 38-1,38-38 1,-38 0 0,94 0-1,-1-56 1,-37 37-1,-74-18 1,56 18 15,-38-36-15,-36 55 0,36-38-1,-37 20 1,-18-1-1,37 1 1,-1-57 0,-36 38-1,18-37 1,-18 18 0,-1 0-1,-18 37 1,0-18-1,0 0 17,0 0-17,-37-19 1,-37-37 0,37 74-1,-112-74 1,-19 37-1,75 19 1,-93 0 0,19 18-1,37 19 1,74 0 0,-37 0-1,37 19 1,37-19-1,1 0 1,-1 0 0,1 0 31,-1 0-16,19 19 31</inkml:trace>
  <inkml:trace contextRef="#ctx0" brushRef="#br0" timeOffset="18457.66">17748 11943 0,'-37'0'15,"18"0"16,0 0-31,-18 0 32,19 19-32,-1-19 15,-18 19 1,0-1 0,18 19 15,-18-18-16,18 74 1,-18 19 0,37-56-1,0 37 1,0-19 0,0-55-1,0-1-15,0 19 16,18 1-1,-18-1 1,94 19 0,17-19-1,-55-37 1,0 0-16,-19 0 31,56 0-15,-56-37-1,0 18 1,1-37 0,-20 0-1,-18 19 1,0-19 0,0 19-1,-18 0 1,-38 0-1,19 18 1,-1 1 0,20 18-1,18-19 1,-19 19 0,1 0 30,-1 0-14,0 0 15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79275" units="1/cm"/>
          <inkml:channelProperty channel="T" name="resolution" value="1" units="1/dev"/>
        </inkml:channelProperties>
      </inkml:inkSource>
      <inkml:timestamp xml:id="ts0" timeString="2021-07-15T15:36:59.93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7944 1265 0,'-19'0'15,"0"-19"-15,-18 19 16,19 0-16,-1 0 16,-37 0-1,0 0 16,38 0-15,-57 0 0,1 19 15,55-19-31,-18 19 16,-19-19-1,38 18 1,-19-18-16,18 19 15,-18-1 1,18 1 0,1-19-1,-1 19 1,19-1 0,-19 1-1,1 37 16,-1-19-15,19 0 0,-18 0-1,18-18 1,0 0 0,0-1-1,0 38 1,18-37-1,-18 18 1,37 19 0,19-19-1,-19 0 1,1-18 0,73 18 15,-55 0-16,130 0 1,0-18 0,-93-19-1,19 0-15,-1 0 16,168 0 0,19 0-1,-149-19 1,93 1-1,-38-20 1,-129 38 0,36-18-1,-18 18 1,-55 0 0,17 0-1,-36 0 1,37 0-1,-19 0 1,19 18 0,18-18-1,-36 0 1,-1 0 0,56 19-1,0 0 1,-37-19-1,55 18 1,1 1 0,-56-19-1,18 0 1,19 18 0,-74-18-1,36 0 16,38 0-15,-18 0 0,-19 0-1,37 0 1,0 0 0,-56 0-1,56-18 1,-37 18-1,-19-19 1,0 1 0,-18 18-1,18 0 1,-18 0 0,-19-19-1,18 19 16,19 0-15,1-19 0,-20 19-1,19 0 1,1-18 0,-1 18-1,-19 0 1,20-19-1,17 1 1,-36 18 0,18-19-1,0 19 1,-18-19 0,18 19 30,-18 0-30,-1-18 0,20 18-1,-1-19 1,-18 19 0,18-18-1,0 18 1,-37-19-1,19 0 1,-1 19 0,1-18-1,-1-1-15,-18 1 16,19-20 0,-19 20-1,0-1 16,0-18-15,0 0 0,-19-1 15,-36-17 0,36 17-31,0 38 16,-36-37-1,36 19 1,0-1-16,1 19 16,-38-37-1,0 18 1,37 1 0,-92-20-1,-1 1 1,38 0 15,-94 0-15,38 18-1,37 1 1,-18 18 0,-1 0-1,75 0 1,-19 0-16,19 0 15,-38 0 1,1 0 0,37 0-1,-56 0 1,55 0 0,1 0-1,0 18 1,-56-18 15,-19 19-15,-36-1-1,17-18 1,76 0 0,-39 0-1,1 19 1,19-19-1,37 0 1,-56 19 0,0-19-1,37 0 1,-37 18 0,-37 1-1,74-1 1,-56-18-1,19 19 17,56-19-17,-56 0 1,37 0 0,-18 0-1,37 0 1,-75 0-1,-37 0 1,75 19 0,-112-1-1,74 1 1,56-19 0,-18 18-1,-1-18 1,38 0-1,-19 0 17,1 0-17,-1 0 1,37 0 0,-18 0-1,18 0 1,1 0-1,-1 0 1,1 0 0,-1 0 15</inkml:trace>
  <inkml:trace contextRef="#ctx0" brushRef="#br0" timeOffset="6181.06">5897 1991 0,'0'0'0,"-18"0"62,-19 0-46,18 0 0,0 0-1,-18 0 1,0 18 0,0 1-1,-1-1 1,1 20-1,0 55 1,18-56 0,-18 56-1,19 18 1,-1-73 0,19 17-1,0 1 1,0 37-1,37 0 1,-18-55 0,111 55-1,19-38 1,-93-55 0,37 0-1,0 0 1,-19-74-1,56-75 1,-18-130 0,-75 186-1,-18 37-15,-1 0 16,-18 19 0,0 0 15,0 18-16,-55 1 1,-1-1 0,19 19-1,-19 0 1,37 0 0,1 0-1,-1 0 1,0 0-1,1 0 1,-1 0 15,1 0 63,-1 0-63</inkml:trace>
  <inkml:trace contextRef="#ctx0" brushRef="#br0" timeOffset="12037.78">4949 2456 0,'-19'0'47,"-18"0"-31,0 0-1,-1 0-15,1 0 16,0 18 0,0 1-1,-19-1 1,37 1-1,1 0 1,-1 18 0,0 93-1,19-18 1,38 167 0,110 18-1,-54-185 1,-1-19-16,0 0 15,148 19 1,38-75 0,-130-37-1,75-37 17,-57-94-17,-93 57 1,57-112-1,-113 93 1,-18 56 0,-18-38-1,-224-73 1,19 73 0,-224-36-1,149 55 1,112 19-1,112 37 1,18-19 0,0 19 15,56-19-15,-18 19-1,-1 0 1,0 0-1,1 0 32,-1 0 16</inkml:trace>
  <inkml:trace contextRef="#ctx0" brushRef="#br0" timeOffset="37144.73">1377 4576 0,'-19'0'31,"0"0"-31,1 0 16,-57 0 0,-55 0-1,-37 0-15,-19 0 16,-19 0 0,112 0-1,74 0 1,1 19-1,-1-19 1,-18 19 31,18-1-31,19 1-1,-18-19 1,-1 37-1,1-18 1,-1-1 0,19 19-1,-19 1 1,19-1 0,0 0-1,0 19 1,0-37-1,0 18 1,19 19 0,18-38 15,-18 1-31,-1-1 16,38 20-1,-19-1 1,1-37-1,36 37 1,1-18 0,-1-19-1,19 18 1,0-18 0,-56 0-1,56 0 1,-18 0-1,-20 0 1,38 0 0,19 0 15,18 19-15,-55-19-1,55 0 1,-18 18-1,-38-18 1,38 0 0,-1 0-1,-74 0 1,56 0 0,0 0-1,-18 0 1,-38 0-1,56-18 1,0 18 0,-56 0 15,38-19-15,-1 19-1,-37 0 1,38 0-1,-19 0 1,-1 0 0,38-18-1,0-20 1,-55 20 0,55-19-1,-56-1 1,-19 20-1,1 18 1,0-19 0,-1-18 15,-18 18-15,19-18-1,-19 19 1,0-1-1,0-18 1,0 18 0,-19-18-1,-18 0 1,-56-38 0,19 38-1,-19 0-15,-19 18 16,-130-37-1,-18 38 1,129-1 0,-92 19-1,74 0 17,75 0-17,-75 0 1,0 0-1,75 0 1,-56 0 0,18 19-1,38-19 1,36 0 0,-17 18-1,36-18 1,0 0-1,1 0 1,-1 0 31,1 0-31,-1 0 46,19 19-46</inkml:trace>
  <inkml:trace contextRef="#ctx0" brushRef="#br0" timeOffset="69228.1">11962 8316 0,'0'-19'47,"-19"19"-31,1 0-16,-1 0 15,1 0 1,-1 0 0,-74 19-1,37 18 1,-37 19-16,37 18 16,-74 38-1,56-38 1,37-37-1,18 38 17,0-19-17,1-38 1,18 1 0,0 18-1,0 0 16,18 0-15,20-18 0,-20 18-16,19-18 15,1 18 1,17 0 0,-36-37-1,18 19 1,0 0-1,-18-1 17,37-18-17,-19 0 1,-18 0 0,18 0-1,0 0 1,-18 0-1,18 0 17,0 0-17,-18 0 1,18-18 0,-19 18-1,1 0 1,0-19-1,-1 19 1,-18-19 15,19 19-15,18-18 0,-18-1-1,-1 19 1,1-18-1,-1-1 17,1 19-17,-19-19 1,19 19 0,-1-18-1,1-1 1,0 0-1,-1 1 1,19-19 15,-18-1-15,-19 20 0,19-19-1,-1 18 1,-18 0-1,0-18 1,0 0 0,0 18 15,0-18-15,-18 37-1,18-18-15,-19-1 31,19 0-15,0 1 15,-19 18-15,19-19 0,-18 1-1,-1-1 1,1 19-1,18-19 1,-19 1 15,0 18-15,1 0 0,18-19-1,-19 19 1,19-18-16,-19 18 15,-18 0 32,37-19-31,-18 19 0,-1 0-1,0 0 16,1 0 16,-1 0-15</inkml:trace>
  <inkml:trace contextRef="#ctx0" brushRef="#br0" timeOffset="86346.27">5469 9134 0,'0'0'0,"-37"-18"15,0 18 1,18-19-16,-55 19 31,55 0-15,-18 0 0,19 0-1,-1 0 1,0 0-1,1 37 1,-19-18 0,37 0-16,-19-1 15,0 1 1,1-1 0,18 1 15,-19 0-16,19-1 17,-18 1-17,-1-1 1,19 1 0,0 0-16,-19-1 15,19 19 1,0 1-1,0-20 1,0 38 0,0 0-1,19 0 17,18-1-17,19-36 1,37 18-1,19 0 1,-57-18 15,1-19-31,0 0 16,37 0 0,0 0-1,-56 0 1,0 0-1,1 0 1,-1 0 0,19 0-1,18-19 1,-18 19 0,37-18-1,-19-1 1,-55 19-1,37-18 1,0 18 15,-38-19-15,1 19 15,18-19-15,-37 1-1,37-1 1,-18 1 0,-1 18-1,1-38 1,-19 20 0,19 18-1,-19-19 1,18 1-1,-18-1 1,19 19-16,-19-19 31,0-36-15,-56-20 0,19 38-1,-131-130 1,-36 18-1,92 111 1,-74-55 0,37 56-1,112 19 1,-19 18 0,0-19-1,19 19 1,-19 0-1,19 0 1,19 0 15,-1 0-15,0 0 0,1 0-1</inkml:trace>
  <inkml:trace contextRef="#ctx0" brushRef="#br0" timeOffset="90409.42">11664 9153 0,'0'0'0,"0"-19"15,-18 19-15,-19 0 16,18 0 0,-18 0-1,0 0 1,-19 0 0,0 19-1,37 0 1,-55 36-1,37-17 1,18-20 0,-18 38-1,18-19 1,1-18 0,18 18-1,-19-18 1,1 36-1,18-17 1,0-20 0,0 19-1,0 19 1,18 0 15,1-19-15,-1-18-1,38 18 1,-19 0 0,1-18-1,17-1 1,-17-18 0,-20 0-1,19 0 1,38 0 15,-19-18-15,-19-1-1,37-18 1,-18-19 0,-37 38-1,-1-20 1,19 20-1,-37-1 1,19-18 0,-19-19-1,0 19 1,0 0-16,0 0 16,0-38 15,-19-18-16,1 56 1,-19-19 0,18 38-1,19-1 1,-37 0 0,0 1-1,18 18 1,-18 0-1,18 0 1,1 0 0,-1 0-1,0 0 1,1 0 31</inkml:trace>
  <inkml:trace contextRef="#ctx0" brushRef="#br0" timeOffset="116149.44">10027 11720 0,'-37'0'32,"18"0"-17,1 0 1,-1 0-1,1 0 1,-1 0 15,0 0-15,1 0 0,-1 0-1,1 0 1,-1 0-1,0 0 1,1 19 0,-1-1-1,1 1 17,-1-19-17,0 0 1,19 19 15,-18-19-15,18 18-1,-19 1 17,19-1-17,0 1 32,-18 0-31,18-1-1,0 1 1,-19-19 0,19 18-16,0 1 31,0 0-16,0-1 1,0 1 0,19 18-1,-19 0 1,37 0 0,-37 1 15,18-20-16,1 20 1,37-1 0,-19-19-1,19 20-15,18-20 16,38 38 0,-38-37-1,-18-1 1,0 1-1,18-19 1,-36 18 0,36 1-1,0 0 1,-18-19 0,37 18 15,0-18-16,-37 19 1,0-19-16,-19 0 16,75 0-1,37 0 1,-75 0 0,93 0-1,-36 0 1,-57 0-1,112-19 1,19 1 15,-112 18-15,-19-19 15,-18 19-15,-19-19-1,19 19 1,18-18 0,-55 18-1,37-19 1,-19 1 0,0 18-1,0-19 1,-18 0 15,0 19-15,-1 0-1,1-18 1,-19-1 0,18 1 15,1-20-16,0 1 17,-19 0-17,0 18 1,18 1 0,-18-1-1,0 0 16,0 1-31,19 18 16,-19-19 0,0 1-16,0-1 15,0-18 1,0-19 0,0 19 15,0 0-16,0-1 1,-19 1 0,1 0-1,-38-19 1,19 38 0,-38-38-1,-18 37 1,37 19-1,-18-18-15,-38-1 16,-74 19 0,0 0-1,112 0 1,-19 0 0,0 0 15,37 0-16,-74 19 1,-93 18 15,18-19-15,-37 1 0,149 0-1,37-19-15,0 18 16,-37-18-1,56 0 1,19 0 0,-38 0-1,0 0 1,37 0 0,-36 0 15,-38 0 0,37 0-15,37 0-1,0 0 1,1 0 0,-1 0-1,1 0 1,-1 0 31</inkml:trace>
  <inkml:trace contextRef="#ctx0" brushRef="#br0" timeOffset="128026.96">6865 12929 0,'-19'19'15,"-18"-19"1,18 0-16,1 0 16,-20 0-1,1 19-15,0-19 16,-19 18 0,19-18-1,18 19 1,-18-1-1,0 38 17,0-19-17,-19 112 1,0-56 0,56-55-1,0 17 1,0 38-1,19 38 1,18-20 0,75 57-1,18-1 1,-19-93 0,131 1-1,19-75 1,-168 0-1,74 0 1,-74 0 15,-56 0-15,1-19-16,17 1 16,38-20-1,-18 1 1,-1 0-1,19-19 1,0 0 0,-37 38-1,19-57 1,-1 1 15,-18 18-15,0-18-1,-56 18 17,37 19-32,-37 0 15,18-38 1,-18 19 0,0 19-1,-37-37 1,-205-94-1,-37 19 1,-130 38 0,130 74-1,186 18 1,-19 19-16,19 0 16,-167 0-1,167 19 1,0-1-16,37-18 15,0 19 17,19-1-17,18-18 17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79275" units="1/cm"/>
          <inkml:channelProperty channel="T" name="resolution" value="1" units="1/dev"/>
        </inkml:channelProperties>
      </inkml:inkSource>
      <inkml:timestamp xml:id="ts0" timeString="2021-07-15T15:39:39.83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8074 1805 0,'-19'18'203,"19"1"-203,0-1 15,-37 1 1,-56 18 0,-205 19-1,150-37 1,73-19-16,1 18 16,18-18-1,37 19 1,1-19 15,-1 18 16,19 1-31,0 18-16,0 19 15,0 111 1,37-36-1,-18-1 1,0-112 0,-19 20-16,37-1 31,0 0-15,19-18-1,93-19 1,55 0-1,-111-37 1,19 18 0,0-18-1,-57 37 1,38-19 0,38 0-1,-76 19 16,1-18-31,0 18 16,56 0 0,-1-19-1,-74 19 1,19 0 0,-19 0-1,-18 0 1,18 0-1,38 0 1,-57 0 0,57 19-1,-19-19 1,-38 18 0,1-18-1,-1 0 1,20 0-1,-20 0 1,1 0 0,74 19-1,56 0 1,-56-19 0,111 18-1,-129 1 1,-57-19-1,1 0 1,18 0 0,-18 0 15,-1 0 16,1 0-16,0 0-15,18 0-1,0-19 1,261-148 15,-205 130-15,-75 18-1,1 19 1,-1 0-16,-18-19 16,19 19 15,-19-18-31,0-1 31,0 1-15,0-1 31,0-18-32,0 0 1,-19-19 0,1-19-1,-1 38 1,1 19-16,18-1 15,-19 0 1,19 1 15,-19 18-15,19-19 0,0 1 30,-18-1-14,-1 19-1,19-19-15,-18 19-1,-1-18 1,0 18-1,1-19 1,-38 19 0,0-18-1,38 18 1,-20-19 0,-55 19 15,19 0 0,-1-19-15,38 19-1,0 0-15,0 0 16,-19-18 0,-18 18-1,36-19 1,-17 19-1,-38 0 1,74 0 0,-55 0-1,-1 0 17,38 0-17,18 0 1,-18 0 31,0 0-32,0 0 1,0 0 0,18 0-1,-18 0 1,18 0-1,-18 0 1,-38 0 15,38-18-15,-19 18 0,38 0-1,-1 0-15,1 0 31,-1 0 1</inkml:trace>
  <inkml:trace contextRef="#ctx0" brushRef="#br0" timeOffset="15199.3">16669 3721 0,'0'0'0,"-19"0"16,1 0 0,-1 0-1,0 0 1,-18 0-16,19 0 16,-38 0-1,0 18 1,37 1-1,-18 0 1,0 18 0,37 0-1,-37 93 1,37 75 15,0-131-15,37 56-1,223 38 1,19-94 0,149-37-16,-111-37 15,73-37 1,-241 0 0,-93 0-1,-19 0 1,-18-19-1,-19 0 1,18-111 0,-18-57-1,-18 131 1,-1 0 15,-18 38-15,18 36-1,19-18-15,-18 37 16,-20-38 0,-17 1-1,17 0 1,-73 0 0,-1 0-1,1 18 1,-113 0-1,1 19 1,111 0 0,-18 0-1,37 19 1,19 0 0,55-1 15,-37 1-16,38-1 1,-1-18 0,19 19-1,-18-19 1,18 19 31,-19-19-32</inkml:trace>
  <inkml:trace contextRef="#ctx0" brushRef="#br0" timeOffset="33835.32">18083 5004 0,'0'0'0,"-19"0"0,0 0 31,1 0-31,-19 0 16,-1 19 0,20-19-1,-1 0 1,1 19-1,-1-19 1,-18 37 0,37 0-1,-19 0 1,19 38 0,0-38-1,0 37 1,93 75 15,75 0-15,73-56-1,-129-75 1,-19-18-16,19 0 16,37 0-1,37-18 16,-75-1-15,19 1 0,-55-1-1,-57 19 1,20-19 0,-20 19-1,19-18 16,-18 18-15,18-19 0,-18 19-1,18-37 1,-18 18 0,-1 1 15,1-1-16,-1 1 1,-18-1 0,0 0-1,-37-74 17,-112 0-17,-18-18 1,93 111-1,-38-37-15,0-1 16,-111 1 0,18 0-1,94 18 1,-94 19 0,56 0-1,94 0 16,-38 0-15,55 0 0,20 0-1,-1 19 1,1-19 15,-1 19 0</inkml:trace>
  <inkml:trace contextRef="#ctx0" brushRef="#br0" timeOffset="56137.37">16855 8334 0,'-19'0'31,"1"0"-15,-1 0 15,0 0-16,1 19 1,-1 0 0,1-1-1,-1 19 1,0-18 0,19 0-1,-18-1 1,-1-18-1,19 37 1,-18 1 0,18-1-1,-19-19 1,19 20 0,0-1-1,0-19 1,0 1-1,0 0 1,0-1 0,0 1-1,0 18 1,19-18 15,-1-1-15,1-18-1,18 37 1,0-37 0,0 19-1,19-19 1,0 0 0,56-19-1,92-92 1,-92 18-1,37-93 1,-112 111 0,-18 57-1,-19-1 1,0 1 0,0-20-1,0 20 1,-19-1-1,0 1 1,-18-1 0,-19 0-1,0 19 1,-37-37 0,56 37-1,-19-18 1,1 18-1,36 0 1,-18 0 15,18 0-15,1 0 15,-1 0 16,0 18-16,1-18 1,18 19-1,-19-19-31,1 18 31,-1-18-15,19 19 46,-19-19-46</inkml:trace>
  <inkml:trace contextRef="#ctx0" brushRef="#br0" timeOffset="65392.91">11478 12818 0,'-18'-19'31,"18"1"-31,-19 18 15,-18-19 1,-56 0 0,37 1-1,-111 18 17,-19 0-17,0 0 1,111 18-1,-55 1 1,37 37 0,56-56-1,-38 37 1,38-18 0,0-1-1,0 1 1,0 18-1,18-18 1,19-1-16,-37 1 16,18 18-1,1 37 17,-1-36-17,19 36 1,-19 38-1,19-56 1,0 37 0,0 18-1,38-55 1,-1 0-16,-19-19 16,75 75-1,-74-75 1,37 0-16,-19-18 15,56 55 1,19-18 0,-57-56-1,94 56 17,0-19-17,-93-37 1,93 18-1,-19 1 1,-74 0 0,74-1-1,37-18 1,-111 0 0,19 0-16,-20 0 15,94 0 1,0 0-1,-75 0 1,38 0 0,0 0-1,-56 0 17,55 0-17,-18 0 1,-37 0-1,56 0 1,-1 0 0,-55-18-1,18 18-15,-18 0 16,56-19 0,-19 19-1,-56 0 1,75 0-1,-19-37 1,-37 37 0,37-19-1,18 1 17,-55-1-17,0 0 1,18-18-1,-37 0 1,1 18-16,-1-36 16,19-1-1,-1-19 1,-55 38 0,38-37-1,-20-1 1,-18 57-1,0-168 32,0 167-31,0-37-16,-18 19 31,18 19-15,0-1-16,-19 0 15,0-18 1,19 0 0,-18 18-1,-1 1 1,1-20 0,-1 1-1,-18 19 1,-19-20-1,19 1 1,-19 0 0,0-19-1,-37 19 17,56 18-17,-37 1 1,-1-19-1,57 37 1,-75-19 0,37 19-1,19 0 1,-19-19 0,0 19-1,19-18 1,-19 18-1,0 0 1,19 0 0,18 0-16,-18-19 15,-19 19 1,19-18 15,0 18-15,-19 0-1,-18 0 1,36 0 0,-17 0-1,-20 0 1,38 0 0,-37 0-1,-1 0 1,19 0-1,-37 0 1,38 0 0,-20 0-1,38 0 1,-19 0 15,-18 18-15,36-18-1,-36 0 1,0 19 0,18-1-1,-56 1 1,1-19 0,36 0-1,-18 19 1,37-1-1,-18 1 1,37-19 0,-19 0-1,19 18 1,18-18 15,0 19-15,1-19-1,-1 0 1,1 0 0,-1 0 15,0 0 31,1 0-30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79275" units="1/cm"/>
          <inkml:channelProperty channel="T" name="resolution" value="1" units="1/dev"/>
        </inkml:channelProperties>
      </inkml:inkSource>
      <inkml:timestamp xml:id="ts0" timeString="2021-07-15T15:41:06.07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3665 3125 0,'0'19'109,"18"-19"-47,-18 19-46,0-1 15,19-18 16,-19 19-31,19-19 46,-1 0-15,1-19-47,-19 1 16,19-1-16,-1 0 15,1-18 1,-1 0-16,38-37 31,-37 36-15,18-17 0,0-1-1,-18 37 1,-1-18-1,1 18 1,0 1 15,-19-1 16,18 19-31,-18-18 31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79275" units="1/cm"/>
          <inkml:channelProperty channel="T" name="resolution" value="1" units="1/dev"/>
        </inkml:channelProperties>
      </inkml:inkSource>
      <inkml:timestamp xml:id="ts0" timeString="2021-07-15T15:41:57.38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9358 2214 0,'18'0'62,"1"0"-46,-1 0 0,20 0 15,-20 0-31,19 0 16,1 0-1,36 0 1,-37 0-1,19 0-15,-19 0 16,56 0 0,19 0-1,-56-19 1,55 19 0,1-18-1,-38 18 1,94-19-1,-1 19 1,-74-19 15,56 19-15,0-18 0,-56 18-1,37-19 1,19 19-1,-93-18 1,18 18-16,38 0 16,130-19-1,37 0 1,-149 19 0,37 0-1,-55 0 1,-75 0-1,0 0 17,1 0-17,-20 0 1,1 0 15,-1 0 0,1 0 16</inkml:trace>
  <inkml:trace contextRef="#ctx0" brushRef="#br0" timeOffset="2411.14">13841 2158 0,'19'0'141,"-1"0"-125,1 0 15,-1 0-15,1 0-1,0 0 1,18 0-16,0 0 15,0 0 1,56 19 0,-37-19-1,37 0 1,19 0 0,-56 0-1,92 0 1,131 0 15,-55 0-15,18 0-1,-149 0 1,-19 18 0,0-18-1,75 0 1,19 0-1,-20 0 1,187 0 0,56 37-1,-224-37 1,112 0 0,-93 0-1,-130 0 1,37 0-1,-55 0 1,-20 0 0,1 0 15,-1 0 0,1 0 47</inkml:trace>
  <inkml:trace contextRef="#ctx0" brushRef="#br0" timeOffset="24969.2">4576 4781 0,'75'-56'125,"92"-18"-110,-18-19-15,0 37 16,-56 19 0,-37 37-1,-19-37 1,0 37 0,-18 0-1,-1-19 1,1 19-1,0-19 1,-1 19 0,1 0-1,-1 0 1,1 0 0,0 0-1,-1 0 1,1 0 15,-1 0 0,1 0 1,0 19-17,-1 0-15,1-1 31,-19 1-15,18-19 0,1 37-1,-19-18 1,19-19 0,-19 37-1,18 0 1,1-18-1,-19-1 1,0 1 0,0-1 15,0 1-15,18-19-1,-18 19 1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79275" units="1/cm"/>
          <inkml:channelProperty channel="T" name="resolution" value="1" units="1/dev"/>
        </inkml:channelProperties>
      </inkml:inkSource>
      <inkml:timestamp xml:id="ts0" timeString="2021-07-15T15:44:36.56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10790 1730 0</inkml:trace>
  <inkml:trace contextRef="#ctx0" brushRef="#br0" timeOffset="3636.12">14567 1637 0,'55'19'157,"20"-1"-142,-1 1 1,-18-19-16,0 19 16,0-1-1,55 1 1,-55-19-1,56 0 1,-1 0 0,-73 0-1,36-19 1,0 19 0,-55-18-1,0 18-15,18 0 16,0 0-1,19 0 1,-38 0 0,57 0 15,-19-19-15,-1 0-1,131 1 1,19-19-1,-93 37 1,18-38 0,-18 20-1,-75 18 1,56 0 0,-37 0-1,-38 0 1,75 0-1,0 18 1,56-18 15,-56 19-15,0 0 0,-19-1-1,-55-18 1,18 0-1,1 37 1,-20-37 0,57 19-1,18 18 1,-19-37 0,-18 19-1,-19-1 1,19-18-1,-19 19 17,-18-19-17,-1 19 1,1-19 15,-1 0-15,1 0 31,0 0 31</inkml:trace>
  <inkml:trace contextRef="#ctx0" brushRef="#br0" timeOffset="20191.11">10418 1563 0,'93'0'203,"37"-19"-187,-18 0-16,-38 19 16,-37-18-1,1 18-15,17 0 16,-36 0 0,18 0-1,-18 0-15,18 0 16,19 0-1,0 0 1,-38 0 0,20 0-1,-20 0 1,1 0 0,-1 0-1,20 0 1,-1-19 15,0 19-15,-18 0 15,-1 0-31,1 0 16,37 0-1,-38 0 1,19 0-1,-18 0 1,37 0 0,-38 0-1,75 19 1,0-19 0,-55 0-1,17 0 1,1 18-1,0-18 17,-37 0-32,18 0 31,0 19-15,-18-19-1,18 0 1,37 0-1,-36 0 1,17 19 0,1-19-1,-37 0 1,37 0 0,-19 18-1,-19-18 1,1 0-16,0 19 15,18 0 1,0-19 0,-18 0 15,18 0-15,-19 18-1,20-18 1,-20 19-1,19-19 1,-18 0 15,37 18-15,18-18 31,-55 0-47,-1 0 15,1 0-15,18 0 16,-18 0 0,18 0 15,-18 19-15,18-19-1,-19 19 1,1-19-1,18 0 1,1 0 0,-20 0-1,19 18 1,-18-18 0,0 0 15,18 0-16,-19 0 1,1 0 15,0 0 16,-1 0-31,1 0-1,-1 0 17,1 0 15,0 0-32,-1 0 48</inkml:trace>
  <inkml:trace contextRef="#ctx0" brushRef="#br0" timeOffset="53712.5">7497 2511 0,'-18'0'31,"-1"0"32,0 0-32,1 0 16,18 19 31,-19-19-62,19 19 31,-18-19-32,18 18 17,0 1-17,0-1 16,-19 1-15,19 0 0,0-1-1,-19-18 1,19 19 0,0 0 15,0-1 0,0 1-15,0-1-1,0 1 1,0 0 15,0-1-15,0 1-1,0-1 17,-18 1-17,18 0-15,0-1 16,0 1 0,0-1 15,0 1-31,0 0 15,0-1 1,0 19 15,0 1-15,0-20 0,0 1-1,0-1 16,0 1-15,18-19 15,-18 19-15,0-1 15,19-18-31,-19 19 31,0-1-15,0 1 0,19 0 15,-19-1-15,0 1-1,0-1 16,18-18 1,-18 19-1,0 0 0,19-19 0,-1 18-15,-18 1 0,19-19 15,-19 18-15,19-18 15,-19 19-16,18-19 1,1 0 0,-1 0-1,-18 19 1,19-19 0,-19 18-1,19-18 1,-1 0-1,1 0 17,-1 0-1,1 0-15,0 0-1,-1 0 16,1 0 1,-1 0-1,1 0-15,0 0 30,-1 0 33,1 0-1,-19-18-78,0-1 47,18 19-16,-18-19 0,19 19 0,-19-18 1,0-1-17,0 1 16,0-1 1,0 0-1,0 1 0,0-1-15,0 1 15,0-1 0,0 0 1,0 1-32,0-1 31,0 1-16,0-1 1,0 0 0,0 1 15,0-1-15,0 1 15,0-1-16,0 0 17,-19 19-17,19-18 1,0-1 15,0 1-15,0-1 15,-18 19-15,18-19-1,0 1 17,0-1-17,-19 19 1,19-37-1,0 18 17,-18 1-32,-1-19 31,19 18-15,0 0-1,-19-18 1,19 19-1,0-1 1,-18 0 0,-1 1-1,19-1 1,-18 0 0,18 1-1,-19-1 1,19 1-1,-19-1 17,19 0-17,0 1 1,-18 18 15,-1-19-15,19 1 46,-18 18-62</inkml:trace>
  <inkml:trace contextRef="#ctx0" brushRef="#br0" timeOffset="63533.78">18585 8576 0,'0'-18'47,"0"-1"31,-19 19-62,1 0-1,-38 0 1,37 0-16,-37-19 16,1 19-1,-20 0-15,1 0 16,-75-18 0,93 18-1,-55-19 1,55 19-1,37 0 1,-18 0 0,0 0 15,18 0-15,1 0-1,-1 0 1,0 0 15,1 0-31,-1 0 31,1 0-15,18 19 0,-38-1-1,38 1 1,-18 0-1,-1-1 17,1 1-1,-1-1-15,19 1-1,0 0 1,0-1-1,0 19 1,0 1 0,0-20-1,0 1 1,19-1 0,-19 1-1,0 0 1,18-19-1,-18 18-15,0 1 16,37-19 15,-37 18-15,19-18-16,-19 19 16,19-19-1,18 37 1,-19-37-1,20 19 1,-20-19 0,1 0-1,-1 18 1,1 1 0,0-19-1,18 0 1,-19 0-1,20 0 1,-38 19 0,37-19-1,0 0 17,-18 0-17,18 18 1,0-18-1,-18 0 1,18 0 0,0 0-1,-18 0 1,-1 0 0,38 0-1,-37 0 1,36 0-1,-17 0 1,17 0 0,-36 0 15,55 0-15,-36 0-1,-20-18 1,20 18-1,17-19 1,-36 19 0,18-19-1,19 1 1,-19 18 15,0-19-15,-18 1-1,0 18-15,-1 0 16,19-19 0,1 0 15,-38 1-15,18-1-1,1 1 1,-1-1-1,1-18 17,-19 18-1,0 1 0,-19-1-15,19 0-16,-18 19 31,18-18-31,-19 18 16,-18 0-1,18-19 17,-18 19-17,19 0 1,-20 0-1,1-18 1,19 18-16,-20 0 31,20 0-15,-1 0 0,-18 0 15,18 0-16,1 0 1,-1 0 0,1 0-16,-1 0 31,0 0-15,1 0 30,-1 0-30,0 0 62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cf346356e0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cf346356e0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cf346356e0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cf346356e0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cf346356e0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cf346356e0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cf346356e0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cf346356e0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cf346356e0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cf346356e0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cf346356e0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cf346356e0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cf346356e0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cf346356e0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cf346356e0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cf346356e0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cf346356e0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cf346356e0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cf346356e0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cf346356e0_0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cf346356e0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cf346356e0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cf346356e0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cf346356e0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cf346356e0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cf346356e0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cf346356e0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cf346356e0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cf346356e0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cf346356e0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cf346356e0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cf346356e0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cf346356e0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cf346356e0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cf346356e0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cf346356e0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cf346356e0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cf346356e0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cf346356e0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cf346356e0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customXml" Target="../ink/ink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7.png"/><Relationship Id="rId4" Type="http://schemas.openxmlformats.org/officeDocument/2006/relationships/customXml" Target="../ink/ink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9.png"/><Relationship Id="rId4" Type="http://schemas.openxmlformats.org/officeDocument/2006/relationships/customXml" Target="../ink/ink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1.png"/><Relationship Id="rId4" Type="http://schemas.openxmlformats.org/officeDocument/2006/relationships/customXml" Target="../ink/ink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3.png"/><Relationship Id="rId4" Type="http://schemas.openxmlformats.org/officeDocument/2006/relationships/customXml" Target="../ink/ink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6.png"/><Relationship Id="rId4" Type="http://schemas.openxmlformats.org/officeDocument/2006/relationships/customXml" Target="../ink/ink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8.png"/><Relationship Id="rId4" Type="http://schemas.openxmlformats.org/officeDocument/2006/relationships/customXml" Target="../ink/ink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customXml" Target="../ink/ink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customXml" Target="../ink/ink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customXml" Target="../ink/ink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png"/><Relationship Id="rId4" Type="http://schemas.openxmlformats.org/officeDocument/2006/relationships/customXml" Target="../ink/ink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444"/>
            <a:ext cx="9143999" cy="51380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19" name="Google Shape;1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2818"/>
            <a:ext cx="9143999" cy="5097863"/>
          </a:xfrm>
          <a:prstGeom prst="rect">
            <a:avLst/>
          </a:prstGeom>
          <a:noFill/>
          <a:ln>
            <a:noFill/>
          </a:ln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" name="Entrada de lápiz 1">
                <a:extLst>
                  <a:ext uri="{FF2B5EF4-FFF2-40B4-BE49-F238E27FC236}">
                    <a16:creationId xmlns:a16="http://schemas.microsoft.com/office/drawing/2014/main" id="{5CF6D230-E903-41FB-8D5B-E1057C9A8231}"/>
                  </a:ext>
                </a:extLst>
              </p14:cNvPr>
              <p14:cNvContentPartPr/>
              <p14:nvPr/>
            </p14:nvContentPartPr>
            <p14:xfrm>
              <a:off x="93600" y="395280"/>
              <a:ext cx="4487760" cy="4741920"/>
            </p14:xfrm>
          </p:contentPart>
        </mc:Choice>
        <mc:Fallback>
          <p:pic>
            <p:nvPicPr>
              <p:cNvPr id="2" name="Entrada de lápiz 1">
                <a:extLst>
                  <a:ext uri="{FF2B5EF4-FFF2-40B4-BE49-F238E27FC236}">
                    <a16:creationId xmlns:a16="http://schemas.microsoft.com/office/drawing/2014/main" id="{5CF6D230-E903-41FB-8D5B-E1057C9A8231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4240" y="385920"/>
                <a:ext cx="4506480" cy="476064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26" name="Google Shape;12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721"/>
            <a:ext cx="9143999" cy="5138056"/>
          </a:xfrm>
          <a:prstGeom prst="rect">
            <a:avLst/>
          </a:prstGeom>
          <a:noFill/>
          <a:ln>
            <a:noFill/>
          </a:ln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" name="Entrada de lápiz 1">
                <a:extLst>
                  <a:ext uri="{FF2B5EF4-FFF2-40B4-BE49-F238E27FC236}">
                    <a16:creationId xmlns:a16="http://schemas.microsoft.com/office/drawing/2014/main" id="{C49796E6-B816-41AE-9BE4-9421EE611B2E}"/>
                  </a:ext>
                </a:extLst>
              </p14:cNvPr>
              <p14:cNvContentPartPr/>
              <p14:nvPr/>
            </p14:nvContentPartPr>
            <p14:xfrm>
              <a:off x="2598480" y="649800"/>
              <a:ext cx="4453920" cy="4480560"/>
            </p14:xfrm>
          </p:contentPart>
        </mc:Choice>
        <mc:Fallback>
          <p:pic>
            <p:nvPicPr>
              <p:cNvPr id="2" name="Entrada de lápiz 1">
                <a:extLst>
                  <a:ext uri="{FF2B5EF4-FFF2-40B4-BE49-F238E27FC236}">
                    <a16:creationId xmlns:a16="http://schemas.microsoft.com/office/drawing/2014/main" id="{C49796E6-B816-41AE-9BE4-9421EE611B2E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589120" y="640440"/>
                <a:ext cx="4472640" cy="449928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33" name="Google Shape;13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721"/>
            <a:ext cx="9143999" cy="5138056"/>
          </a:xfrm>
          <a:prstGeom prst="rect">
            <a:avLst/>
          </a:prstGeom>
          <a:noFill/>
          <a:ln>
            <a:noFill/>
          </a:ln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" name="Entrada de lápiz 1">
                <a:extLst>
                  <a:ext uri="{FF2B5EF4-FFF2-40B4-BE49-F238E27FC236}">
                    <a16:creationId xmlns:a16="http://schemas.microsoft.com/office/drawing/2014/main" id="{97B4F984-1E88-4CF5-A2B2-CCE2E18A75A8}"/>
                  </a:ext>
                </a:extLst>
              </p14:cNvPr>
              <p14:cNvContentPartPr/>
              <p14:nvPr/>
            </p14:nvContentPartPr>
            <p14:xfrm>
              <a:off x="1319400" y="971280"/>
              <a:ext cx="147600" cy="181080"/>
            </p14:xfrm>
          </p:contentPart>
        </mc:Choice>
        <mc:Fallback>
          <p:pic>
            <p:nvPicPr>
              <p:cNvPr id="2" name="Entrada de lápiz 1">
                <a:extLst>
                  <a:ext uri="{FF2B5EF4-FFF2-40B4-BE49-F238E27FC236}">
                    <a16:creationId xmlns:a16="http://schemas.microsoft.com/office/drawing/2014/main" id="{97B4F984-1E88-4CF5-A2B2-CCE2E18A75A8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10040" y="961920"/>
                <a:ext cx="166320" cy="19980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40" name="Google Shape;14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721"/>
            <a:ext cx="9143999" cy="5138056"/>
          </a:xfrm>
          <a:prstGeom prst="rect">
            <a:avLst/>
          </a:prstGeom>
          <a:noFill/>
          <a:ln>
            <a:noFill/>
          </a:ln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" name="Entrada de lápiz 1">
                <a:extLst>
                  <a:ext uri="{FF2B5EF4-FFF2-40B4-BE49-F238E27FC236}">
                    <a16:creationId xmlns:a16="http://schemas.microsoft.com/office/drawing/2014/main" id="{B31D573E-A81A-4F23-BFF7-C240A42D66B6}"/>
                  </a:ext>
                </a:extLst>
              </p14:cNvPr>
              <p14:cNvContentPartPr/>
              <p14:nvPr/>
            </p14:nvContentPartPr>
            <p14:xfrm>
              <a:off x="1647360" y="736560"/>
              <a:ext cx="4722120" cy="984960"/>
            </p14:xfrm>
          </p:contentPart>
        </mc:Choice>
        <mc:Fallback>
          <p:pic>
            <p:nvPicPr>
              <p:cNvPr id="2" name="Entrada de lápiz 1">
                <a:extLst>
                  <a:ext uri="{FF2B5EF4-FFF2-40B4-BE49-F238E27FC236}">
                    <a16:creationId xmlns:a16="http://schemas.microsoft.com/office/drawing/2014/main" id="{B31D573E-A81A-4F23-BFF7-C240A42D66B6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38000" y="727200"/>
                <a:ext cx="4740840" cy="100368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47" name="Google Shape;14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721"/>
            <a:ext cx="9143999" cy="5138056"/>
          </a:xfrm>
          <a:prstGeom prst="rect">
            <a:avLst/>
          </a:prstGeom>
          <a:noFill/>
          <a:ln>
            <a:noFill/>
          </a:ln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" name="Entrada de lápiz 1">
                <a:extLst>
                  <a:ext uri="{FF2B5EF4-FFF2-40B4-BE49-F238E27FC236}">
                    <a16:creationId xmlns:a16="http://schemas.microsoft.com/office/drawing/2014/main" id="{AF6EDC4D-1265-4E23-8BF6-F712DA57A655}"/>
                  </a:ext>
                </a:extLst>
              </p14:cNvPr>
              <p14:cNvContentPartPr/>
              <p14:nvPr/>
            </p14:nvContentPartPr>
            <p14:xfrm>
              <a:off x="2638800" y="535680"/>
              <a:ext cx="4219560" cy="2719440"/>
            </p14:xfrm>
          </p:contentPart>
        </mc:Choice>
        <mc:Fallback>
          <p:pic>
            <p:nvPicPr>
              <p:cNvPr id="2" name="Entrada de lápiz 1">
                <a:extLst>
                  <a:ext uri="{FF2B5EF4-FFF2-40B4-BE49-F238E27FC236}">
                    <a16:creationId xmlns:a16="http://schemas.microsoft.com/office/drawing/2014/main" id="{AF6EDC4D-1265-4E23-8BF6-F712DA57A655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629440" y="526320"/>
                <a:ext cx="4238280" cy="273816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2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54" name="Google Shape;15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721"/>
            <a:ext cx="9143999" cy="51380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61" name="Google Shape;16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721"/>
            <a:ext cx="9143999" cy="5138056"/>
          </a:xfrm>
          <a:prstGeom prst="rect">
            <a:avLst/>
          </a:prstGeom>
          <a:noFill/>
          <a:ln>
            <a:noFill/>
          </a:ln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" name="Entrada de lápiz 1">
                <a:extLst>
                  <a:ext uri="{FF2B5EF4-FFF2-40B4-BE49-F238E27FC236}">
                    <a16:creationId xmlns:a16="http://schemas.microsoft.com/office/drawing/2014/main" id="{425E4749-F89C-42E5-9F8F-4A6C194955B1}"/>
                  </a:ext>
                </a:extLst>
              </p14:cNvPr>
              <p14:cNvContentPartPr/>
              <p14:nvPr/>
            </p14:nvContentPartPr>
            <p14:xfrm>
              <a:off x="2946960" y="944280"/>
              <a:ext cx="187560" cy="208080"/>
            </p14:xfrm>
          </p:contentPart>
        </mc:Choice>
        <mc:Fallback>
          <p:pic>
            <p:nvPicPr>
              <p:cNvPr id="2" name="Entrada de lápiz 1">
                <a:extLst>
                  <a:ext uri="{FF2B5EF4-FFF2-40B4-BE49-F238E27FC236}">
                    <a16:creationId xmlns:a16="http://schemas.microsoft.com/office/drawing/2014/main" id="{425E4749-F89C-42E5-9F8F-4A6C194955B1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937600" y="934920"/>
                <a:ext cx="206280" cy="22680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68" name="Google Shape;16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721"/>
            <a:ext cx="9143999" cy="5138056"/>
          </a:xfrm>
          <a:prstGeom prst="rect">
            <a:avLst/>
          </a:prstGeom>
          <a:noFill/>
          <a:ln>
            <a:noFill/>
          </a:ln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" name="Entrada de lápiz 1">
                <a:extLst>
                  <a:ext uri="{FF2B5EF4-FFF2-40B4-BE49-F238E27FC236}">
                    <a16:creationId xmlns:a16="http://schemas.microsoft.com/office/drawing/2014/main" id="{21D4CBFD-C93B-4E0C-9F32-CE1911218B0A}"/>
                  </a:ext>
                </a:extLst>
              </p14:cNvPr>
              <p14:cNvContentPartPr/>
              <p14:nvPr/>
            </p14:nvContentPartPr>
            <p14:xfrm>
              <a:off x="3502800" y="4527360"/>
              <a:ext cx="5626080" cy="609840"/>
            </p14:xfrm>
          </p:contentPart>
        </mc:Choice>
        <mc:Fallback>
          <p:pic>
            <p:nvPicPr>
              <p:cNvPr id="2" name="Entrada de lápiz 1">
                <a:extLst>
                  <a:ext uri="{FF2B5EF4-FFF2-40B4-BE49-F238E27FC236}">
                    <a16:creationId xmlns:a16="http://schemas.microsoft.com/office/drawing/2014/main" id="{21D4CBFD-C93B-4E0C-9F32-CE1911218B0A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493440" y="4518000"/>
                <a:ext cx="5644800" cy="62856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3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75" name="Google Shape;17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721"/>
            <a:ext cx="9143999" cy="51380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3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82" name="Google Shape;18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721"/>
            <a:ext cx="9143999" cy="51380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721"/>
            <a:ext cx="9143999" cy="51380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3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89" name="Google Shape;18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721"/>
            <a:ext cx="9143999" cy="51380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3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96" name="Google Shape;19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721"/>
            <a:ext cx="9143999" cy="51380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721"/>
            <a:ext cx="9143999" cy="51380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721"/>
            <a:ext cx="9143999" cy="51380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721"/>
            <a:ext cx="9143999" cy="51380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721"/>
            <a:ext cx="9143999" cy="5138056"/>
          </a:xfrm>
          <a:prstGeom prst="rect">
            <a:avLst/>
          </a:prstGeom>
          <a:noFill/>
          <a:ln>
            <a:noFill/>
          </a:ln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" name="Entrada de lápiz 1">
                <a:extLst>
                  <a:ext uri="{FF2B5EF4-FFF2-40B4-BE49-F238E27FC236}">
                    <a16:creationId xmlns:a16="http://schemas.microsoft.com/office/drawing/2014/main" id="{BA75DC3C-221D-41CD-BEC7-686DA1DB831E}"/>
                  </a:ext>
                </a:extLst>
              </p14:cNvPr>
              <p14:cNvContentPartPr/>
              <p14:nvPr/>
            </p14:nvContentPartPr>
            <p14:xfrm>
              <a:off x="7360200" y="991080"/>
              <a:ext cx="1279800" cy="382320"/>
            </p14:xfrm>
          </p:contentPart>
        </mc:Choice>
        <mc:Fallback>
          <p:pic>
            <p:nvPicPr>
              <p:cNvPr id="2" name="Entrada de lápiz 1">
                <a:extLst>
                  <a:ext uri="{FF2B5EF4-FFF2-40B4-BE49-F238E27FC236}">
                    <a16:creationId xmlns:a16="http://schemas.microsoft.com/office/drawing/2014/main" id="{BA75DC3C-221D-41CD-BEC7-686DA1DB831E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350840" y="981720"/>
                <a:ext cx="1298520" cy="40104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721"/>
            <a:ext cx="9143999" cy="5138056"/>
          </a:xfrm>
          <a:prstGeom prst="rect">
            <a:avLst/>
          </a:prstGeom>
          <a:noFill/>
          <a:ln>
            <a:noFill/>
          </a:ln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" name="Entrada de lápiz 1">
                <a:extLst>
                  <a:ext uri="{FF2B5EF4-FFF2-40B4-BE49-F238E27FC236}">
                    <a16:creationId xmlns:a16="http://schemas.microsoft.com/office/drawing/2014/main" id="{D23AC63A-59E7-4507-95BC-CD781CA9B213}"/>
                  </a:ext>
                </a:extLst>
              </p14:cNvPr>
              <p14:cNvContentPartPr/>
              <p14:nvPr/>
            </p14:nvContentPartPr>
            <p14:xfrm>
              <a:off x="1741320" y="133920"/>
              <a:ext cx="5914080" cy="603000"/>
            </p14:xfrm>
          </p:contentPart>
        </mc:Choice>
        <mc:Fallback>
          <p:pic>
            <p:nvPicPr>
              <p:cNvPr id="2" name="Entrada de lápiz 1">
                <a:extLst>
                  <a:ext uri="{FF2B5EF4-FFF2-40B4-BE49-F238E27FC236}">
                    <a16:creationId xmlns:a16="http://schemas.microsoft.com/office/drawing/2014/main" id="{D23AC63A-59E7-4507-95BC-CD781CA9B21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31960" y="124560"/>
                <a:ext cx="5932800" cy="62172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721"/>
            <a:ext cx="9143999" cy="5138056"/>
          </a:xfrm>
          <a:prstGeom prst="rect">
            <a:avLst/>
          </a:prstGeom>
          <a:noFill/>
          <a:ln>
            <a:noFill/>
          </a:ln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" name="Entrada de lápiz 1">
                <a:extLst>
                  <a:ext uri="{FF2B5EF4-FFF2-40B4-BE49-F238E27FC236}">
                    <a16:creationId xmlns:a16="http://schemas.microsoft.com/office/drawing/2014/main" id="{8A9F3A1B-480B-4D14-87C2-9BB2B5883D88}"/>
                  </a:ext>
                </a:extLst>
              </p14:cNvPr>
              <p14:cNvContentPartPr/>
              <p14:nvPr/>
            </p14:nvContentPartPr>
            <p14:xfrm>
              <a:off x="837000" y="415080"/>
              <a:ext cx="1480680" cy="971640"/>
            </p14:xfrm>
          </p:contentPart>
        </mc:Choice>
        <mc:Fallback>
          <p:pic>
            <p:nvPicPr>
              <p:cNvPr id="2" name="Entrada de lápiz 1">
                <a:extLst>
                  <a:ext uri="{FF2B5EF4-FFF2-40B4-BE49-F238E27FC236}">
                    <a16:creationId xmlns:a16="http://schemas.microsoft.com/office/drawing/2014/main" id="{8A9F3A1B-480B-4D14-87C2-9BB2B5883D88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27640" y="405720"/>
                <a:ext cx="1499400" cy="99036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721"/>
            <a:ext cx="9143999" cy="5138056"/>
          </a:xfrm>
          <a:prstGeom prst="rect">
            <a:avLst/>
          </a:prstGeom>
          <a:noFill/>
          <a:ln>
            <a:noFill/>
          </a:ln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" name="Entrada de lápiz 1">
                <a:extLst>
                  <a:ext uri="{FF2B5EF4-FFF2-40B4-BE49-F238E27FC236}">
                    <a16:creationId xmlns:a16="http://schemas.microsoft.com/office/drawing/2014/main" id="{ED5ABA2E-0A74-4C63-9561-2686735AFB54}"/>
                  </a:ext>
                </a:extLst>
              </p14:cNvPr>
              <p14:cNvContentPartPr/>
              <p14:nvPr/>
            </p14:nvContentPartPr>
            <p14:xfrm>
              <a:off x="1560600" y="3636720"/>
              <a:ext cx="4922640" cy="1031760"/>
            </p14:xfrm>
          </p:contentPart>
        </mc:Choice>
        <mc:Fallback>
          <p:pic>
            <p:nvPicPr>
              <p:cNvPr id="2" name="Entrada de lápiz 1">
                <a:extLst>
                  <a:ext uri="{FF2B5EF4-FFF2-40B4-BE49-F238E27FC236}">
                    <a16:creationId xmlns:a16="http://schemas.microsoft.com/office/drawing/2014/main" id="{ED5ABA2E-0A74-4C63-9561-2686735AFB54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51240" y="3627360"/>
                <a:ext cx="4941360" cy="105048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684</TotalTime>
  <Words>0</Words>
  <Application>Microsoft Office PowerPoint</Application>
  <PresentationFormat>Presentación en pantalla (16:9)</PresentationFormat>
  <Paragraphs>0</Paragraphs>
  <Slides>21</Slides>
  <Notes>21</Notes>
  <HiddenSlides>0</HiddenSlides>
  <MMClips>0</MMClips>
  <ScaleCrop>false</ScaleCrop>
  <HeadingPairs>
    <vt:vector size="6" baseType="variant">
      <vt:variant>
        <vt:lpstr>Fuentes usadas</vt:lpstr>
      </vt:variant>
      <vt:variant>
        <vt:i4>1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21</vt:i4>
      </vt:variant>
    </vt:vector>
  </HeadingPairs>
  <TitlesOfParts>
    <vt:vector size="23" baseType="lpstr">
      <vt:lpstr>Arial</vt:lpstr>
      <vt:lpstr>Simple Light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HP</dc:creator>
  <cp:lastModifiedBy>yisel andrea gordillo chacon</cp:lastModifiedBy>
  <cp:revision>4</cp:revision>
  <dcterms:modified xsi:type="dcterms:W3CDTF">2021-07-15T16:46:07Z</dcterms:modified>
</cp:coreProperties>
</file>